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303" r:id="rId3"/>
    <p:sldId id="305" r:id="rId4"/>
    <p:sldId id="304" r:id="rId5"/>
    <p:sldId id="296" r:id="rId6"/>
    <p:sldId id="272" r:id="rId7"/>
    <p:sldId id="293" r:id="rId8"/>
    <p:sldId id="294" r:id="rId9"/>
    <p:sldId id="295" r:id="rId10"/>
    <p:sldId id="297" r:id="rId11"/>
    <p:sldId id="298" r:id="rId12"/>
    <p:sldId id="299" r:id="rId13"/>
    <p:sldId id="30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737" autoAdjust="0"/>
  </p:normalViewPr>
  <p:slideViewPr>
    <p:cSldViewPr>
      <p:cViewPr varScale="1">
        <p:scale>
          <a:sx n="110" d="100"/>
          <a:sy n="110" d="100"/>
        </p:scale>
        <p:origin x="161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41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40000"/>
                <a:lumOff val="60000"/>
              </a:schemeClr>
            </a:gs>
            <a:gs pos="0">
              <a:schemeClr val="tx2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4032448"/>
          </a:xfrm>
        </p:spPr>
        <p:txBody>
          <a:bodyPr>
            <a:noAutofit/>
          </a:bodyPr>
          <a:lstStyle/>
          <a:p>
            <a:r>
              <a:rPr lang="ru-RU" sz="3200" dirty="0" smtClean="0"/>
              <a:t>«Система духовно-нравственного воспитания обучающихся на основе сохранения и укрепления традиционных российских национальных ценностей»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400" dirty="0" smtClean="0"/>
              <a:t>                                              МОУ СШ № 64 </a:t>
            </a:r>
            <a:br>
              <a:rPr lang="ru-RU" sz="2400" dirty="0" smtClean="0"/>
            </a:br>
            <a:r>
              <a:rPr lang="ru-RU" sz="2400" dirty="0" smtClean="0"/>
              <a:t>                                               Д.В.Федорова 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Православие в системе школьного воспитания </a:t>
            </a:r>
            <a:endParaRPr lang="ru-RU" b="1" dirty="0"/>
          </a:p>
        </p:txBody>
      </p:sp>
      <p:pic>
        <p:nvPicPr>
          <p:cNvPr id="6" name="Picture 3" descr="C:\Users\Admin\Desktop\NtXz0OkM0gviclvww_6vhytAcIuIGPri4dC9y5p7N70g3Ei8olaZ5AmLOKFqp17HafppkIbRYnkXMsDYa3ysF-9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077072"/>
            <a:ext cx="3384375" cy="2538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4" descr="C:\Users\Admin\Desktop\j5t9F_l7AYFXq6Sj1x5BLK176hdrteCf4hq0XhsfGdTAW5KfA77-yg4wdJOIo-ictlb_2ueojhJTxzVgpjAs3IG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844824"/>
            <a:ext cx="2649121" cy="3538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C:\Users\Admin\Desktop\wNcBmx6JR2ZonYe0ZDBd_B_dzs5IVQeEwZoz7ZL0zX7xkDHlU9NVpXpSNAyu8V75WbQhY2NrUOfaLmpPJ5VXFYmQ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340768"/>
            <a:ext cx="3253005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dmin\Desktop\i3r_ZPbDTvrGnfClvzp60xJQ-7TdmMBfeRgr1yLW7uG_dKdNiVoDyqxDE6jFeMfbgaMq6R090CyOPjQ7BYJEUS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501007"/>
            <a:ext cx="3672408" cy="26223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3" descr="C:\Users\Admin\Desktop\muO4ti_JOfaV339qiB1-bXlBzrr7fk_z8UChw2Ni0a_4Z5oGsl9Y8Tr81vzJvF9gIkuRa1RZMueBZS0VDXObuC2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573016"/>
            <a:ext cx="3456384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C:\Users\Admin\Desktop\EfZUZzOfpCG2kxRBrrQSf_mGE_u4fcS2rZEtwHNX3H9kqW6VpPUerBmO56HdQjEBmwPEtEL_9_YXR0ADgyDtKd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404664"/>
            <a:ext cx="3881404" cy="29110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Православные праздники</a:t>
            </a:r>
            <a:endParaRPr lang="ru-RU" dirty="0"/>
          </a:p>
        </p:txBody>
      </p:sp>
      <p:pic>
        <p:nvPicPr>
          <p:cNvPr id="4" name="Picture 4" descr="C:\Users\Admin\Desktop\Камышин\ярморка\jk4Z3-3brZ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3312368" cy="2484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3" descr="C:\Users\Admin\Desktop\Камышин\IMG_904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196752"/>
            <a:ext cx="3462630" cy="2481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11" descr="C:\Users\Admin\Desktop\Камышин\DYweMrhh8A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933056"/>
            <a:ext cx="3336370" cy="25022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3" descr="C:\Users\Admin\Desktop\Камышин\Acbiz9LhWM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933056"/>
            <a:ext cx="3384376" cy="2538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День Православной книги 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699030"/>
            <a:ext cx="3312368" cy="2484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9" y="3645024"/>
            <a:ext cx="3552394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764704"/>
            <a:ext cx="5976664" cy="2688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6472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Паломнические поездки 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18" name="Picture 4" descr="C:\Users\Admin\Desktop\круглый стол\х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2"/>
            <a:ext cx="5125075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124743"/>
            <a:ext cx="2880320" cy="3840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Новая папка (8)\круглый стол\Образовательный туризм\u_peRVRDrK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3744416" cy="49925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C:\Users\Admin\Desktop\Новая папка (8)\круглый стол\Образовательный туризм\YyBZOHaEy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196752"/>
            <a:ext cx="3240359" cy="4860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Паломнические поездки </a:t>
            </a:r>
            <a:endParaRPr lang="ru-RU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Паломнические поездки </a:t>
            </a:r>
            <a:endParaRPr lang="ru-RU" dirty="0"/>
          </a:p>
        </p:txBody>
      </p:sp>
      <p:pic>
        <p:nvPicPr>
          <p:cNvPr id="6" name="Picture 3" descr="C:\Users\Admin\Desktop\круглый стол\х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7621010" cy="4714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Паломнические поездки </a:t>
            </a:r>
            <a:endParaRPr lang="ru-RU" dirty="0"/>
          </a:p>
        </p:txBody>
      </p:sp>
      <p:pic>
        <p:nvPicPr>
          <p:cNvPr id="4" name="Picture 2" descr="C:\Users\Admin\Desktop\Новая папка (8)\круглый стол\Образовательный туризм\cXJUI1bNhN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268760"/>
            <a:ext cx="6473692" cy="48552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"Наша </a:t>
            </a:r>
            <a:r>
              <a:rPr lang="ru-RU" sz="4000" b="1" dirty="0" err="1" smtClean="0"/>
              <a:t>память,наша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правда,Zа</a:t>
            </a:r>
            <a:r>
              <a:rPr lang="ru-RU" sz="4000" b="1" dirty="0" smtClean="0"/>
              <a:t> наших"</a:t>
            </a:r>
            <a:br>
              <a:rPr lang="ru-RU" sz="4000" b="1" dirty="0" smtClean="0"/>
            </a:br>
            <a:r>
              <a:rPr lang="ru-RU" sz="4000" b="1" dirty="0" smtClean="0"/>
              <a:t>Музей МОУ СШ64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6" descr="C:\Users\Admin\Desktop\Камышин\Jfflbe2jvNQ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4419860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56992"/>
            <a:ext cx="4176464" cy="27868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"</a:t>
            </a:r>
            <a:r>
              <a:rPr lang="ru-RU" sz="3600" dirty="0"/>
              <a:t>Наша память</a:t>
            </a:r>
            <a:r>
              <a:rPr lang="ru-RU" sz="3600" dirty="0" smtClean="0"/>
              <a:t>, наша </a:t>
            </a:r>
            <a:r>
              <a:rPr lang="ru-RU" sz="3600" dirty="0"/>
              <a:t>правда</a:t>
            </a:r>
            <a:r>
              <a:rPr lang="ru-RU" sz="3600" dirty="0" smtClean="0"/>
              <a:t>, </a:t>
            </a:r>
            <a:br>
              <a:rPr lang="ru-RU" sz="3600" dirty="0" smtClean="0"/>
            </a:br>
            <a:r>
              <a:rPr lang="ru-RU" sz="3600" dirty="0" err="1" smtClean="0"/>
              <a:t>Zанаших</a:t>
            </a:r>
            <a:r>
              <a:rPr lang="ru-RU" sz="3600" dirty="0" smtClean="0"/>
              <a:t>« Музей </a:t>
            </a:r>
            <a:r>
              <a:rPr lang="ru-RU" sz="3600" dirty="0"/>
              <a:t>МОУ СШ64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6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96752"/>
            <a:ext cx="5765648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077072"/>
            <a:ext cx="3469615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Admin\Desktop\PYQQCHDzBLtLoYESdJG1QovghcEf0oH9NiM3klwADFST2zYrWxofGiIcCSt_8cqQhKFBMeF601U7l51Ihj1e2jjF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005064"/>
            <a:ext cx="2972148" cy="22291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0863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Клуб исторического бального танца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3" descr="C:\Users\Admin\Desktop\круглый стол\5P9bKYmYwb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573016"/>
            <a:ext cx="4397584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C:\Users\Admin\Desktop\круглый стол\Ma9oR5yzcg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980728"/>
            <a:ext cx="3672408" cy="2392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C:\Users\Admin\Desktop\круглый стол\-z84LWTDiB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573016"/>
            <a:ext cx="3988196" cy="2574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7808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Киноклуб «От кадра </a:t>
            </a:r>
            <a:r>
              <a:rPr lang="ru-RU" smtClean="0"/>
              <a:t>к сердцу»</a:t>
            </a:r>
            <a:endParaRPr lang="ru-RU" dirty="0"/>
          </a:p>
        </p:txBody>
      </p:sp>
      <p:pic>
        <p:nvPicPr>
          <p:cNvPr id="3075" name="Picture 3" descr="C:\Users\Admin\Desktop\Камышин\990bbe3f-1a69-50dd-b30c-1df730b257a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8046156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44</Words>
  <Application>Microsoft Office PowerPoint</Application>
  <PresentationFormat>Экран (4:3)</PresentationFormat>
  <Paragraphs>12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«Система духовно-нравственного воспитания обучающихся на основе сохранения и укрепления традиционных российских национальных ценностей»                                                МОУ СШ № 64                                                 Д.В.Федорова  </vt:lpstr>
      <vt:lpstr>Православие в системе школьного воспитания </vt:lpstr>
      <vt:lpstr>Презентация PowerPoint</vt:lpstr>
      <vt:lpstr>Православные праздники</vt:lpstr>
      <vt:lpstr>День Православной книги </vt:lpstr>
      <vt:lpstr>Паломнические поездки </vt:lpstr>
      <vt:lpstr>Паломнические поездки </vt:lpstr>
      <vt:lpstr>Паломнические поездки </vt:lpstr>
      <vt:lpstr>Паломнические поездки </vt:lpstr>
      <vt:lpstr>  "Наша память,наша правда,Zа наших" Музей МОУ СШ64  </vt:lpstr>
      <vt:lpstr> "Наша память, наша правда,  Zанаших« Музей МОУ СШ64 </vt:lpstr>
      <vt:lpstr>Клуб исторического бального танца </vt:lpstr>
      <vt:lpstr>Киноклуб «От кадра к сердцу»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Региональная площадка по  духовно-нравственному воспитанию</dc:title>
  <dc:creator>Admin</dc:creator>
  <cp:lastModifiedBy>user</cp:lastModifiedBy>
  <cp:revision>25</cp:revision>
  <dcterms:created xsi:type="dcterms:W3CDTF">2024-11-14T05:44:43Z</dcterms:created>
  <dcterms:modified xsi:type="dcterms:W3CDTF">2026-09-10T11:51:44Z</dcterms:modified>
</cp:coreProperties>
</file>